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61" r:id="rId2"/>
    <p:sldId id="257" r:id="rId3"/>
    <p:sldId id="259" r:id="rId4"/>
    <p:sldId id="263" r:id="rId5"/>
    <p:sldId id="258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 varScale="1">
        <p:scale>
          <a:sx n="45" d="100"/>
          <a:sy n="45" d="100"/>
        </p:scale>
        <p:origin x="7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687CD-DD6E-472D-A650-AFB35A47B2BC}" type="datetimeFigureOut">
              <a:rPr lang="en-US" smtClean="0"/>
              <a:t>13-Nov-17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9D374-FE00-4DFF-9408-43E781BE8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9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35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13-Nov-17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13-Nov-17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indent="-279400" algn="ctr">
              <a:spcBef>
                <a:spcPts val="0"/>
              </a:spcBef>
              <a:buClr>
                <a:schemeClr val="dk1"/>
              </a:buClr>
              <a:buSzPct val="73333"/>
            </a:pPr>
            <a:r>
              <a:rPr lang="en-US" sz="6000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Optimus Octavian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975370" y="3102704"/>
            <a:ext cx="6593681" cy="16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noAutofit/>
          </a:bodyPr>
          <a:lstStyle/>
          <a:p>
            <a:pPr indent="-203200" algn="ctr">
              <a:spcBef>
                <a:spcPts val="0"/>
              </a:spcBef>
              <a:buClr>
                <a:srgbClr val="888888"/>
              </a:buClr>
              <a:buSzPct val="66666"/>
            </a:pP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Volvo </a:t>
            </a:r>
            <a:r>
              <a:rPr lang="en-US" sz="4800" cap="none" dirty="0" err="1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CoPilot</a:t>
            </a:r>
            <a:r>
              <a:rPr lang="en-US" sz="4800" cap="none" dirty="0"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Safe Assist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BEDE8F30-F8FC-4ABD-AA6C-3E752CE3C3C3}"/>
              </a:ext>
            </a:extLst>
          </p:cNvPr>
          <p:cNvSpPr txBox="1"/>
          <p:nvPr/>
        </p:nvSpPr>
        <p:spPr>
          <a:xfrm>
            <a:off x="9932566" y="6392411"/>
            <a:ext cx="207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November 13,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5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Previous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E119255-AC7A-4D6F-89B2-98D79474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89" y="1564104"/>
            <a:ext cx="7495745" cy="49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B3B4F56C-9140-4855-9A4E-3DAD98541208}"/>
              </a:ext>
            </a:extLst>
          </p:cNvPr>
          <p:cNvSpPr txBox="1"/>
          <p:nvPr/>
        </p:nvSpPr>
        <p:spPr>
          <a:xfrm>
            <a:off x="614809" y="1443841"/>
            <a:ext cx="548119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tour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 and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precise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manner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Wanted us to find solutions and come up with ideas.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Deadline the same as required by the course</a:t>
            </a:r>
            <a:endParaRPr lang="sv-SE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DB30954-739A-4C53-8356-85FFC652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35" y="1443841"/>
            <a:ext cx="4197972" cy="3148479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F20C5CA-2A1E-44F7-9D8B-BF6E1865D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8" t="31034" r="7256" b="11437"/>
          <a:stretch/>
        </p:blipFill>
        <p:spPr>
          <a:xfrm>
            <a:off x="6096000" y="3916679"/>
            <a:ext cx="4197972" cy="26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Meeting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6001ED90-44B7-4AF6-9843-91D52DAA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3" y="1301816"/>
            <a:ext cx="4572000" cy="3429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C08D570C-0FF5-4AC6-85D0-87E2C079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8" b="39852"/>
          <a:stretch/>
        </p:blipFill>
        <p:spPr>
          <a:xfrm>
            <a:off x="3048000" y="3917290"/>
            <a:ext cx="6421120" cy="269687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8A6C9F41-2EAA-4ED1-BF87-0F93D67A6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0181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Worked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32BF26D5-ADB3-43D5-8BD5-EEB7F30D771D}"/>
              </a:ext>
            </a:extLst>
          </p:cNvPr>
          <p:cNvSpPr txBox="1"/>
          <p:nvPr/>
        </p:nvSpPr>
        <p:spPr>
          <a:xfrm>
            <a:off x="1982804" y="1617044"/>
            <a:ext cx="7449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person (not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counting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minor tasks)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3A8C9B54-5FB6-490F-8EEA-C7D35E340681}"/>
              </a:ext>
            </a:extLst>
          </p:cNvPr>
          <p:cNvSpPr txBox="1"/>
          <p:nvPr/>
        </p:nvSpPr>
        <p:spPr>
          <a:xfrm>
            <a:off x="1982804" y="2951946"/>
            <a:ext cx="713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declaration</a:t>
            </a:r>
            <a:r>
              <a:rPr lang="sv-S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be?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165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E85132-1FB5-4121-80D5-5C9ED37D1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36656"/>
            <a:ext cx="8791575" cy="765160"/>
          </a:xfrm>
        </p:spPr>
        <p:txBody>
          <a:bodyPr/>
          <a:lstStyle/>
          <a:p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sv-S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dirty="0" err="1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82F1335B-E101-4915-9A5E-DCAD2363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301816"/>
            <a:ext cx="6868160" cy="538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1D4-E04D-40EB-B472-1AF9B703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2FB22-2E72-429C-887A-4C9AC6521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77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TM04033919[[fn=Krets]]</Template>
  <TotalTime>1322</TotalTime>
  <Words>95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Tw Cen MT</vt:lpstr>
      <vt:lpstr>Krets</vt:lpstr>
      <vt:lpstr>Optimus Octavian</vt:lpstr>
      <vt:lpstr>Previous week</vt:lpstr>
      <vt:lpstr>Meeting with client</vt:lpstr>
      <vt:lpstr>Meeting with client</vt:lpstr>
      <vt:lpstr>Worked Hours</vt:lpstr>
      <vt:lpstr>Next Week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Rickard Lundberg</dc:creator>
  <cp:lastModifiedBy>Traktori</cp:lastModifiedBy>
  <cp:revision>10</cp:revision>
  <dcterms:created xsi:type="dcterms:W3CDTF">2017-11-10T14:19:01Z</dcterms:created>
  <dcterms:modified xsi:type="dcterms:W3CDTF">2017-11-13T09:34:33Z</dcterms:modified>
</cp:coreProperties>
</file>